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63" r:id="rId2"/>
    <p:sldId id="256" r:id="rId3"/>
    <p:sldId id="257" r:id="rId4"/>
    <p:sldId id="258" r:id="rId5"/>
    <p:sldId id="260" r:id="rId6"/>
    <p:sldId id="261" r:id="rId7"/>
    <p:sldId id="262" r:id="rId8"/>
    <p:sldId id="25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8B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8"/>
    <p:restoredTop sz="94658"/>
  </p:normalViewPr>
  <p:slideViewPr>
    <p:cSldViewPr snapToGrid="0">
      <p:cViewPr>
        <p:scale>
          <a:sx n="70" d="100"/>
          <a:sy n="70" d="100"/>
        </p:scale>
        <p:origin x="512" y="-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198C7-1D53-5F42-8F1D-EE4043667DD6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777BBE-01BA-9846-8669-9A975AE3F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260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Title/cover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777BBE-01BA-9846-8669-9A975AE3F36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8008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Simplified title/cover slide with optional subhead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777BBE-01BA-9846-8669-9A975AE3F36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1069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Title and content slide with bullets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777BBE-01BA-9846-8669-9A975AE3F36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0287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Title and two content fields with bullets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777BBE-01BA-9846-8669-9A975AE3F36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5634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Section slide with optional subhead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777BBE-01BA-9846-8669-9A975AE3F36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3869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Alternate title and content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777BBE-01BA-9846-8669-9A975AE3F36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3686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Title and photo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777BBE-01BA-9846-8669-9A975AE3F36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1755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Blank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777BBE-01BA-9846-8669-9A975AE3F36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626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7BAA4-4314-D84B-F2A9-2267A2DFC1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4EF734-ACC8-21A7-0A14-9E8C54DA4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F68B1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E75000-B3F9-2D44-67A5-329687608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18C51-4360-9E4C-AB41-DD14CD05BC8A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3AD665-A20B-9BB6-569B-F97D5D6EC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E46D5-091E-1EE3-CA58-9D5D73FA2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73A8F-F606-C340-8FE5-5D847B3EE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76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DF427-13B3-B374-715E-AC1D5D318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D42035-F8A3-69DF-D94A-57D2CB2BA6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67169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A0A13B-66E7-1CA6-B2F9-F93A365086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601720"/>
          </a:xfrm>
        </p:spPr>
        <p:txBody>
          <a:bodyPr/>
          <a:lstStyle>
            <a:lvl1pPr marL="0" indent="0">
              <a:buNone/>
              <a:defRPr sz="1600">
                <a:solidFill>
                  <a:srgbClr val="F68B1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8EA4AE-023A-48BC-1DDD-A5D807C1E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18C51-4360-9E4C-AB41-DD14CD05BC8A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0A9E1E-2E4F-DBFC-FF35-0DE5341CF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7DE80-C0FF-1048-CAF5-4BAC8DAA7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73A8F-F606-C340-8FE5-5D847B3EE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931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7BAA4-4314-D84B-F2A9-2267A2DFC1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541817"/>
            <a:ext cx="9144000" cy="886688"/>
          </a:xfrm>
        </p:spPr>
        <p:txBody>
          <a:bodyPr anchor="b">
            <a:normAutofit/>
          </a:bodyPr>
          <a:lstStyle>
            <a:lvl1pPr algn="ctr">
              <a:defRPr sz="4800" b="0">
                <a:solidFill>
                  <a:srgbClr val="F68B1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538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2E929-EF1A-E4D9-792A-FD3ABEFAE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5E8459-1695-AA43-CD01-46B2CCB20F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03015"/>
          </a:xfrm>
        </p:spPr>
        <p:txBody>
          <a:bodyPr/>
          <a:lstStyle>
            <a:lvl1pPr>
              <a:buClr>
                <a:srgbClr val="F68B1F"/>
              </a:buClr>
              <a:defRPr/>
            </a:lvl1pPr>
            <a:lvl2pPr>
              <a:buClr>
                <a:srgbClr val="F68B1F"/>
              </a:buClr>
              <a:defRPr/>
            </a:lvl2pPr>
            <a:lvl3pPr>
              <a:buClr>
                <a:srgbClr val="F68B1F"/>
              </a:buClr>
              <a:defRPr/>
            </a:lvl3pPr>
            <a:lvl4pPr>
              <a:buClr>
                <a:srgbClr val="F68B1F"/>
              </a:buClr>
              <a:defRPr/>
            </a:lvl4pPr>
            <a:lvl5pPr>
              <a:buClr>
                <a:srgbClr val="F68B1F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FF702E-7CAD-7E0E-1E22-A48C63E11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18C51-4360-9E4C-AB41-DD14CD05BC8A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4AEC00-BD96-CC3C-C559-C7CEF0FAE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349C05-0A7F-2561-A7D0-13CE32DA7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73A8F-F606-C340-8FE5-5D847B3EE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859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2E929-EF1A-E4D9-792A-FD3ABEFAE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5E8459-1695-AA43-CD01-46B2CCB20F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31895"/>
          </a:xfrm>
        </p:spPr>
        <p:txBody>
          <a:bodyPr/>
          <a:lstStyle>
            <a:lvl1pPr marL="0" indent="0">
              <a:buClr>
                <a:srgbClr val="F68B1F"/>
              </a:buClr>
              <a:buFontTx/>
              <a:buNone/>
              <a:defRPr/>
            </a:lvl1pPr>
            <a:lvl2pPr marL="457200" indent="0">
              <a:buClr>
                <a:srgbClr val="F68B1F"/>
              </a:buClr>
              <a:buFontTx/>
              <a:buNone/>
              <a:defRPr/>
            </a:lvl2pPr>
            <a:lvl3pPr marL="914400" indent="0">
              <a:buClr>
                <a:srgbClr val="F68B1F"/>
              </a:buClr>
              <a:buFontTx/>
              <a:buNone/>
              <a:defRPr/>
            </a:lvl3pPr>
            <a:lvl4pPr marL="1371600" indent="0">
              <a:buClr>
                <a:srgbClr val="F68B1F"/>
              </a:buClr>
              <a:buFontTx/>
              <a:buNone/>
              <a:defRPr/>
            </a:lvl4pPr>
            <a:lvl5pPr marL="1828800" indent="0">
              <a:buClr>
                <a:srgbClr val="F68B1F"/>
              </a:buClr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FF702E-7CAD-7E0E-1E22-A48C63E11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18C51-4360-9E4C-AB41-DD14CD05BC8A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4AEC00-BD96-CC3C-C559-C7CEF0FAE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349C05-0A7F-2561-A7D0-13CE32DA7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73A8F-F606-C340-8FE5-5D847B3EE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91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990EB-F8F4-4302-7BD8-CAA7657200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2519680"/>
            <a:ext cx="10515600" cy="110744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 dirty="0"/>
              <a:t>Click to Add Section Name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24C0C4-DFDC-34D5-0230-FB7C3A9CCC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679935"/>
            <a:ext cx="10515600" cy="1311799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F68B1F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8BA0AD-68E3-08F3-D254-7F900F3BA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18C51-4360-9E4C-AB41-DD14CD05BC8A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72C91A-98BE-A912-3914-21CAE2C4B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009EAB-AF01-FF26-9025-03D12F682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73A8F-F606-C340-8FE5-5D847B3EE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309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278C1-BEA4-A945-6705-3F1540BB0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4E3954-4488-1D5B-1AC2-7A9BA6D168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7928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380577-46EF-4D12-D3CD-E997EB9A61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7928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5645C7-83FE-875F-2647-213CD7524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18C51-4360-9E4C-AB41-DD14CD05BC8A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43CEB2-B6CA-99ED-B43A-4354E150A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841B18-8A6F-8722-D118-DBD139775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73A8F-F606-C340-8FE5-5D847B3EE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258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AEA6D-736A-8FAF-040A-290B019F8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8CE01D-BE64-738E-8AFE-79064A4813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FB3E72-8217-A1D6-3647-D71EF0977E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EC355F-19B5-ED00-EB0E-25D0A95D81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D623FC-D913-A32B-49E0-0FAD12C955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9D8816-FC59-6A56-66F3-1933447B6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18C51-4360-9E4C-AB41-DD14CD05BC8A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40E8A2-D8D7-5547-8EF9-AEAB830FB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840BD7-C3E6-9E43-9C67-D78B97288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73A8F-F606-C340-8FE5-5D847B3EE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683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CA8145-6B7B-1C46-7AAE-D77FECCE3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18C51-4360-9E4C-AB41-DD14CD05BC8A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032CBA-AA84-870F-067A-7E3C383A7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98BBAB-7984-200A-EA98-BFB993B73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73A8F-F606-C340-8FE5-5D847B3EE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032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0E339-A232-D787-C2DC-0E9E5063D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5A988-6EB1-7FB5-5C23-C37B4D4196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57009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74B581-2B38-3692-E1C6-BA8AB5E40A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18360"/>
            <a:ext cx="3932237" cy="3439160"/>
          </a:xfrm>
        </p:spPr>
        <p:txBody>
          <a:bodyPr/>
          <a:lstStyle>
            <a:lvl1pPr marL="0" indent="0">
              <a:buNone/>
              <a:defRPr sz="1600">
                <a:solidFill>
                  <a:srgbClr val="F68B1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DBD3B7-0B6F-DFFA-9787-075D475C6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18C51-4360-9E4C-AB41-DD14CD05BC8A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9160B3-6ED3-E261-4E8A-81B2BD6AF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5547F2-28D3-5562-1F4B-8B33B30A3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73A8F-F606-C340-8FE5-5D847B3EE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043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3ACEE1-92A8-76A6-004B-EDB0237D3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9477EF-D633-90C1-FDB4-5263418E16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85551C-938A-ED65-72CD-490388A11D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6E18C51-4360-9E4C-AB41-DD14CD05BC8A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3108A2-6FE5-18C7-C61D-9470625989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860C8C-72C6-D966-0629-6539BB0AE1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8173A8F-F606-C340-8FE5-5D847B3EE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697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9" r:id="rId2"/>
    <p:sldLayoutId id="2147483650" r:id="rId3"/>
    <p:sldLayoutId id="2147483658" r:id="rId4"/>
    <p:sldLayoutId id="2147483651" r:id="rId5"/>
    <p:sldLayoutId id="2147483652" r:id="rId6"/>
    <p:sldLayoutId id="2147483653" r:id="rId7"/>
    <p:sldLayoutId id="2147483655" r:id="rId8"/>
    <p:sldLayoutId id="2147483656" r:id="rId9"/>
    <p:sldLayoutId id="2147483657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F68B1F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68B1F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68B1F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68B1F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68B1F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ECC91-A415-580A-2FF6-AFAFF02EA1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753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A035F4E-0848-6851-F910-2851241C08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3DC5E788-3C53-9226-4E66-06F034C172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020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EC98E75-8704-807F-2B72-FB8E98B93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26675C-707A-DA94-DB8D-5A1E091F14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68B1F"/>
              </a:buClr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77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7CC25B2-D34F-A931-7BA6-5E758FDBC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2758690-9378-D3CF-1BF2-219E2DF860B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Clr>
                <a:srgbClr val="F68B1F"/>
              </a:buClr>
            </a:pP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E7762F-7630-151B-F78C-9C48A6A9FAA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Clr>
                <a:srgbClr val="F68B1F"/>
              </a:buClr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274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F9EE9-0B77-170C-6A73-18A221728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33665B-1824-F428-9BD5-1497E8A4715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918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749E57E-0DB2-9526-45C8-AEDC40497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CD487F0-7B4E-9790-3C66-4038F597ED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50EB090-4B5B-532B-439C-7A60CFB06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646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5F1C348-C237-23C7-950D-2866EC3D9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9A982BD5-ED89-1B2C-A9BB-B991C5320FBD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46C192C-3A1E-A38F-83AE-8A439C6837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35778"/>
            <a:ext cx="3932237" cy="3523342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14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4571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E colors">
      <a:dk1>
        <a:srgbClr val="4C2683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rand Identity PP template" id="{8836C2BA-CCBB-4749-A2E7-A763A9CADEE2}" vid="{1BE67100-7F84-9649-88ED-BCE02018ACC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Brand Identity PP template</Template>
  <TotalTime>11</TotalTime>
  <Words>49</Words>
  <Application>Microsoft Office PowerPoint</Application>
  <PresentationFormat>Widescreen</PresentationFormat>
  <Paragraphs>16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Aptos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Moffat, Brook</dc:creator>
  <cp:lastModifiedBy>Moffat, Brook</cp:lastModifiedBy>
  <cp:revision>1</cp:revision>
  <dcterms:created xsi:type="dcterms:W3CDTF">2024-09-30T18:47:19Z</dcterms:created>
  <dcterms:modified xsi:type="dcterms:W3CDTF">2024-09-30T18:58:41Z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d9f8e79-315a-4212-88ab-dacdbf25cea9_Enabled">
    <vt:lpwstr>true</vt:lpwstr>
  </property>
  <property fmtid="{D5CDD505-2E9C-101B-9397-08002B2CF9AE}" pid="3" name="MSIP_Label_2d9f8e79-315a-4212-88ab-dacdbf25cea9_SetDate">
    <vt:lpwstr>2024-09-29T19:53:01Z</vt:lpwstr>
  </property>
  <property fmtid="{D5CDD505-2E9C-101B-9397-08002B2CF9AE}" pid="4" name="MSIP_Label_2d9f8e79-315a-4212-88ab-dacdbf25cea9_Method">
    <vt:lpwstr>Standard</vt:lpwstr>
  </property>
  <property fmtid="{D5CDD505-2E9C-101B-9397-08002B2CF9AE}" pid="5" name="MSIP_Label_2d9f8e79-315a-4212-88ab-dacdbf25cea9_Name">
    <vt:lpwstr>defa4170-0d19-0005-0004-bc88714345d2</vt:lpwstr>
  </property>
  <property fmtid="{D5CDD505-2E9C-101B-9397-08002B2CF9AE}" pid="6" name="MSIP_Label_2d9f8e79-315a-4212-88ab-dacdbf25cea9_SiteId">
    <vt:lpwstr>a7d57d32-caf7-498d-a18f-e429f8df1f68</vt:lpwstr>
  </property>
  <property fmtid="{D5CDD505-2E9C-101B-9397-08002B2CF9AE}" pid="7" name="MSIP_Label_2d9f8e79-315a-4212-88ab-dacdbf25cea9_ActionId">
    <vt:lpwstr>7f41b856-68dc-4cff-b4a9-15c5e69e3a29</vt:lpwstr>
  </property>
  <property fmtid="{D5CDD505-2E9C-101B-9397-08002B2CF9AE}" pid="8" name="MSIP_Label_2d9f8e79-315a-4212-88ab-dacdbf25cea9_ContentBits">
    <vt:lpwstr>0</vt:lpwstr>
  </property>
</Properties>
</file>